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5071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5958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4895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77397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930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04212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0649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309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425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995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8825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232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1639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7647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6227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14/8/2025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9538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14/8/2025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953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第九讲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为主被囚的事奉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我为主被囚的劝你们：既然蒙召，行事为人就当与蒙召的恩相称。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跟随主，得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不自由的自由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究竟什么是事奉主？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事奉是为神作工还是让神作工？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怎样才算是与神同工？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1E941-FC76-B730-69F8-F952BAE0E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64CE6-F138-7D66-7D51-64295E50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跟随主，得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不自由的自由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」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B12671-C18A-8362-5DE4-416290704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718156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至死忠心的追求（舍己）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凡事都不叫人有妨碍，免得这职分被人毁谤；反倒在各样的事上表明自己是神的用人，就如在许多的忍耐、患难、穷乏、困苦、鞭打、监禁、扰乱、勤劳、警醒、不食、廉洁、知识、恒忍、恩慈、圣灵的感化、无伪的爱心、真实的道理、神的大能；仁义的兵器在左在右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6:3-7)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518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382E4-7572-383C-15FE-71BB65C1B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C7BCBE-7D23-316A-B55C-B4CA8F565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跟随主，得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不自由的自由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」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A2D527-73F6-3967-F114-BE25986C2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727988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看轻一切的坦然（背十架）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荣耀、羞辱，恶名、美名；似乎是诱惑人的，却是诚实的；似乎不为人所知，却是人所共知的；似乎要死，却是活着的；似乎受责罚，却是不至丧命的；似乎忧愁，却是常常快乐的；似乎贫穷，却是叫许多人富足的；似乎一无所有，却是样样都有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6:3-10)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418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B85C6-D319-8C9A-7651-5B8EE99B5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74BF87-8E61-8388-0E99-D57A4079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跟随主，得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不自由的自由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」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96852F-8FDD-03AC-FF14-D29BD2182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359474" cy="5468113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神要我做队长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我厌恶作领袖。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学会顺服和顺便的分别。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神要我作学生会主席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被高一班的师兄恨上。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神要我拿神学生奖学金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被当届毕业的师兄师姊恨上。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要得荣耀是要付代价的。每次顺服都要计算付代价而不是好处，不顺服要付代价更高。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202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0C128-B6CC-91A4-5D92-99E775EC9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7139B2-D322-96B8-20E8-15AA6966A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为主被囚的事奉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B0860B-8DF8-4C4C-68C6-4E097FA3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204027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究竟什么是事奉主？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事奉就是活在神面前，为讨祂喜悦而做的。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若有人服侍我，就当跟从我；我在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里，服侍我的人也要在那里；若有人服侍我，我父必尊重他。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12:26)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主在那里，服事祂的人也要在那里；这人是为爱主而甘愿放下自由的。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190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B043F-EB2B-8D6D-C8F6-DF9D1B105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777996-B822-8604-5DBF-099AB70EB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为主被囚的事奉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EDCB517-EBAD-AFD8-9934-6C3D50CF1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204027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事奉是为神作工还是让神作工？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不是你们拣选了我，是我拣选了你们，并且分派你们去结果子，叫你们的果子常存，使你们奉我的名，无论向父求什么，他就赐给你们。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15:16)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事奉是要让神的心得满足。祂要我们经历与祂同在的平安，同行的喜乐，同工的轻省。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098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526ED-E7E0-0348-5364-B0D5CC74D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7CF51B-45CA-E3CD-36B1-28B097E96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为主被囚的事奉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BF53CA-9DBC-7458-11B5-E9214C24E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268035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怎样才算是与神同工？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逾越节前六日，耶稣来到伯大尼，就是他叫拉撒路从死里复活之处。有人在那里给耶稣预备筵席；马大伺候，拉撒路也在那同耶稣坐席的人中。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12:1-2)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人来筵席不是为马大的服事，乃是为拉撒路。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大果效的事奉，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不是为神作工，乃是让神按祂心意在你身上作工。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你愿意这样荣耀神吗？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793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850</Words>
  <Application>Microsoft Office PowerPoint</Application>
  <PresentationFormat>寬螢幕</PresentationFormat>
  <Paragraphs>33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【这是荣耀的呼召】第九讲</vt:lpstr>
      <vt:lpstr>跟随主，得「不自由的自由」</vt:lpstr>
      <vt:lpstr>跟随主，得「不自由的自由」</vt:lpstr>
      <vt:lpstr>跟随主，得「不自由的自由」</vt:lpstr>
      <vt:lpstr>什么是为主被囚的事奉？</vt:lpstr>
      <vt:lpstr>什么是为主被囚的事奉？</vt:lpstr>
      <vt:lpstr>什么是为主被囚的事奉？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2025-08-14T10:45:03Z</dcterms:created>
  <dcterms:modified xsi:type="dcterms:W3CDTF">2025-08-14T15:39:19Z</dcterms:modified>
</cp:coreProperties>
</file>