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9" r:id="rId2"/>
    <p:sldId id="280" r:id="rId3"/>
    <p:sldId id="282" r:id="rId4"/>
    <p:sldId id="281" r:id="rId5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17/7/2025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057683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17/7/2025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74111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17/7/2025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448332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17/7/2025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3216027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17/7/2025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744604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17/7/2025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6156036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17/7/2025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6760830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17/7/2025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984034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17/7/2025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816833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17/7/2025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50668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17/7/2025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920652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17/7/2025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85475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17/7/2025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713746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17/7/2025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038752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17/7/2025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200692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17/7/2025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891610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AA088-058F-4A32-BD26-57A539DDC826}" type="datetimeFigureOut">
              <a:rPr lang="zh-HK" altLang="en-US" smtClean="0"/>
              <a:t>17/7/2025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1D481C4-8A14-4EA9-BD8B-FDB4753B4995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270847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4C7475-73A8-7292-A1B0-FF33239618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8A49D6A-4BA5-617B-5A4E-7C697265F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【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这是荣耀的呼召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】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第五讲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480AFDE-A509-C8A2-27A8-8D86BBAF08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268034" cy="5468113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蒙召小故事（一）金成，我觉得神要用你</a:t>
            </a:r>
            <a:endParaRPr lang="en-US" altLang="zh-CN" sz="40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启蒙的主日学老师三次用同一句话认定神对我的呼召：「金成，我觉得神要用你。」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影响我一生的诗歌：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无名的传道者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】【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让我爱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】【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主如明亮晨星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若有人在基督里，他就是新造的人，旧事已过，都变成新的了。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哥林多后书 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5:17)</a:t>
            </a:r>
          </a:p>
        </p:txBody>
      </p:sp>
    </p:spTree>
    <p:extLst>
      <p:ext uri="{BB962C8B-B14F-4D97-AF65-F5344CB8AC3E}">
        <p14:creationId xmlns:p14="http://schemas.microsoft.com/office/powerpoint/2010/main" val="2997769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FE0545-6DA0-356C-ECE1-53AFC230A9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9E10723-FDA4-95ED-796B-DEE911139C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每一个神仆成长都有一位启蒙老师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769A86F-6506-B99D-5634-D05EA14C52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268034" cy="5468113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因为我曾失落，回到教会很珍惜，天天往教会转，被同事误会我为追求女生去教会。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我当时的回应很狂，说：「我需要吗？」</a:t>
            </a:r>
          </a:p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	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读夜校想戒坏习惯：</a:t>
            </a: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因为太多宴乐的习惯和酒肉朋友，换了工作无钱玩困住自己，竟有机会读大专完工程师梦。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有很大的挣扎，是老师用同一句话帮我。</a:t>
            </a:r>
          </a:p>
        </p:txBody>
      </p:sp>
    </p:spTree>
    <p:extLst>
      <p:ext uri="{BB962C8B-B14F-4D97-AF65-F5344CB8AC3E}">
        <p14:creationId xmlns:p14="http://schemas.microsoft.com/office/powerpoint/2010/main" val="3397447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F0E70C-8E72-E165-DEFB-26C8C8C791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D836BD7-C397-092A-CFDA-1E2796EB6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第一次为主公开作见证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1A98580-2AB5-F9D6-AE86-927F23A394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268034" cy="5468113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我在课堂上为主作见证：</a:t>
            </a: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老师当中问谁是基督徒，只有我一个人举手站起来。他批评信主的同学和基督信仰后下课，我跳出来对同学说：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「基督教传的不是道理而是能力，是改变生命的能力。」</a:t>
            </a:r>
            <a:endParaRPr lang="en-US" altLang="zh-TW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回座位后我的心狂跳，后来才知不止我一个是基督徒，只是其他人都不敢承认。</a:t>
            </a:r>
          </a:p>
        </p:txBody>
      </p:sp>
    </p:spTree>
    <p:extLst>
      <p:ext uri="{BB962C8B-B14F-4D97-AF65-F5344CB8AC3E}">
        <p14:creationId xmlns:p14="http://schemas.microsoft.com/office/powerpoint/2010/main" val="592301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D29BBC-E8FE-7106-A42C-7BEB77F88B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04E57BA-F74A-B389-95F8-C8AB68C9C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与主同工的奇妙经历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6B4EE1A-7E95-0602-EB3B-9276A520FA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389887"/>
            <a:ext cx="10954129" cy="5468113"/>
          </a:xfrm>
        </p:spPr>
        <p:txBody>
          <a:bodyPr>
            <a:normAutofit lnSpcReduction="10000"/>
          </a:bodyPr>
          <a:lstStyle/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我带夜校同学信主</a:t>
            </a: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一个中五毕业的失败者，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整天怨天尤人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，被神的大能改变，对我讲了五堂道理。</a:t>
            </a:r>
          </a:p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带同事粗口余信主</a:t>
            </a: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一个满口污言秽语的人，不孝、喜欢赌博和看马经。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曾去教会逃跑了七次，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后来成为传道。</a:t>
            </a: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传福音能改变别人的命运，能使灰心者重见光，一个赌徒脱苦海，是最有价值的事情。</a:t>
            </a:r>
          </a:p>
        </p:txBody>
      </p:sp>
    </p:spTree>
    <p:extLst>
      <p:ext uri="{BB962C8B-B14F-4D97-AF65-F5344CB8AC3E}">
        <p14:creationId xmlns:p14="http://schemas.microsoft.com/office/powerpoint/2010/main" val="25530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473</Words>
  <Application>Microsoft Office PowerPoint</Application>
  <PresentationFormat>寬螢幕</PresentationFormat>
  <Paragraphs>20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標楷體</vt:lpstr>
      <vt:lpstr>Arial</vt:lpstr>
      <vt:lpstr>Trebuchet MS</vt:lpstr>
      <vt:lpstr>Wingdings 3</vt:lpstr>
      <vt:lpstr>多面向</vt:lpstr>
      <vt:lpstr>【这是荣耀的呼召】第五讲</vt:lpstr>
      <vt:lpstr>每一个神仆成长都有一位启蒙老师</vt:lpstr>
      <vt:lpstr>第一次为主公开作见证</vt:lpstr>
      <vt:lpstr>与主同工的奇妙经历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 kwong wong</dc:creator>
  <cp:lastModifiedBy>KARAR CHAN</cp:lastModifiedBy>
  <cp:revision>2</cp:revision>
  <dcterms:created xsi:type="dcterms:W3CDTF">2025-07-17T11:19:42Z</dcterms:created>
  <dcterms:modified xsi:type="dcterms:W3CDTF">2025-07-17T15:27:12Z</dcterms:modified>
</cp:coreProperties>
</file>