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6" r:id="rId8"/>
    <p:sldId id="287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2016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7024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7132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4742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329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06362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02136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805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2783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657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7413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3328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5446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8349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563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24/7/2025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195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24/7/2025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6182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第六讲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蒙召小故事（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）做一个奔向神旨意的人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我蒙神呼召事奉的头三次经历：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异梦：成为接待人（献上自己长处）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异象：成为指路人（放弃自己梦想）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话语：成为主仆人（放下手中机会）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我心属于你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EE993-DE16-419F-3BDB-C0CB193E2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BCC331-A5EE-370E-FBEF-0DCA979C5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做一个奔向神旨意的人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先要学知道神旨意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EECB1FB-EFF6-1304-155E-CF1BA6168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我人生中每一个重要的抉择，是怎样寻求神的旨意呢？你想知道吗？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我人生一个最重要的抉择。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1986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日洗礼后，远在美国的前主日学张老师，邀请我去美国读神学，他曾三次对我说过，觉得神要用我。她想让我先读大学再读神学成为传道人。我应该去还是不去？是你，你会去还是不去？</a:t>
            </a:r>
          </a:p>
        </p:txBody>
      </p:sp>
    </p:spTree>
    <p:extLst>
      <p:ext uri="{BB962C8B-B14F-4D97-AF65-F5344CB8AC3E}">
        <p14:creationId xmlns:p14="http://schemas.microsoft.com/office/powerpoint/2010/main" val="144028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D134B-1467-56F3-AAFF-D4A9D72B7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D42687-702E-5A77-C9AE-D1FA5491C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我人生一个最重要的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抉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择。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去或留？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55BC18-8A8D-FF30-C460-0C8CDB4E8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去有挣扎，自己英文实在很不好，但这个是难得的机会，于是我跪下来承心祈祷。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我把去与不去的好处和坏处都想清楚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我跟神说：「去与不去我都可以，我己预备好去是为你，不去也是为你，我只想知道你的旨意。求你指引。」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神要我读耶利米书。读到第二章出现的话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好像直接对我说话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一般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9205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0115C-0D80-8F77-30A6-86CB3E619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F9FB91-449B-15F5-6DA0-5029C4D66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神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直接对我说话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，拦阻我去美国。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A2F7A0-1F4F-D565-C14A-2C66872E0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「你为何东跑西奔要更换你的路呢？你必因埃及蒙羞，像从前因亚述蒙羞一样。你也必两手抱头从埃及出来；因为耶和华已经弃绝你所倚靠的，你必不因他们得顺利。」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耶利米书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2:36-37)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865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4BD80-0868-DCD5-E176-E45AD3BB4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515C55-46AF-2D5D-EDB3-B09CDCC9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神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直接对我说话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，拦阻我去美国。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CC4679-BDC7-645E-A30F-A4E086B71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你为何东跑西奔要更换你的路呢？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我去美国是转换道路。埃及属灵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上是如今混乱的美国。祂很清楚指出我不会因他们而顺利，还会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抱头出来，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失败而归。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「神弃绝我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所有倚靠」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我心中突然很喜乐，那祂便成为我唯一的倚靠啦！我会像亚伯拉罕一样蒙福。</a:t>
            </a:r>
          </a:p>
        </p:txBody>
      </p:sp>
    </p:spTree>
    <p:extLst>
      <p:ext uri="{BB962C8B-B14F-4D97-AF65-F5344CB8AC3E}">
        <p14:creationId xmlns:p14="http://schemas.microsoft.com/office/powerpoint/2010/main" val="12351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F2CEB-8369-54D7-E144-6E406D5CD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2DAA86-497A-7712-E1CE-6A21191D7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186570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神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直接对我说话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，拦阻我去美国。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F2AEC2-E66B-01FF-8C74-529B7371E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41659"/>
            <a:ext cx="10268034" cy="561634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要奔向神的旨意，心志很重要：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照着我所切慕、所盼望的，没有一事叫我羞愧。只要凡事放胆，无论是生是死，总叫基督在我身上照常显大。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1:20)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没有一事叫我羞愧。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只求神所喜悦的事。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只要凡事放胆，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就是不计后果的顺服。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无论是生是死，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总叫基督在我身上照常显大。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542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4C30E-3119-C176-633A-4A5CA43A0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8281D5-8D77-86C3-05D1-C7E7B18E6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186570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确认神旨</a:t>
            </a:r>
            <a:r>
              <a:rPr lang="zh-TW" altLang="en-US" sz="44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意的三个方法</a:t>
            </a:r>
            <a:endParaRPr kumimoji="0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5DCCE0-9DDB-1ADD-70D0-6D99CAF2E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41659"/>
            <a:ext cx="10268034" cy="561634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我是如何确认神的旨意？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寻求神旨意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三律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神的话语，内心感动，环境印证。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将来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是否会后悔？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默想：若八十岁时回望今天的决定，是否会后悔？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若会后悔或犹疑便不是神旨意。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凡不是出于信心的都是罪，有把握神喜悦。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380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95FE6-299B-03B1-2B56-FC91D5F09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E46B96-E21A-F05F-6B4A-378DC5051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186570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我是如何确认神的旨意？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61F24A-5917-7B56-21F8-AA530A588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41659"/>
            <a:ext cx="10268034" cy="5616341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这决定是否能无惧地放在基督的台前？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把得失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理清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把心态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持平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，成败都可以。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然后，祈祷求神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在你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内心显明倾向。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最后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把这决定带到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將來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基督的台前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开开心心把这决定献给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还是逃避祂的眼神。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满心欢喜地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毫无惧怕的与祂四目交流，直到见到祂的笑脸。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这就能確認這是神所喜悅的旨意了。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916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908</Words>
  <Application>Microsoft Office PowerPoint</Application>
  <PresentationFormat>寬螢幕</PresentationFormat>
  <Paragraphs>42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標楷體</vt:lpstr>
      <vt:lpstr>Arial</vt:lpstr>
      <vt:lpstr>Trebuchet MS</vt:lpstr>
      <vt:lpstr>Wingdings 3</vt:lpstr>
      <vt:lpstr>多面向</vt:lpstr>
      <vt:lpstr>【这是荣耀的呼召】第六讲</vt:lpstr>
      <vt:lpstr>做一个奔向神旨意的人先要学知道神旨意</vt:lpstr>
      <vt:lpstr>我人生一个最重要的抉择。去或留？</vt:lpstr>
      <vt:lpstr>神直接对我说话，拦阻我去美国。</vt:lpstr>
      <vt:lpstr>神直接对我说话，拦阻我去美国。</vt:lpstr>
      <vt:lpstr>神直接对我说话，拦阻我去美国。</vt:lpstr>
      <vt:lpstr>确认神旨意的三个方法</vt:lpstr>
      <vt:lpstr>我是如何确认神的旨意？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2025-07-24T10:55:54Z</dcterms:created>
  <dcterms:modified xsi:type="dcterms:W3CDTF">2025-07-24T16:02:30Z</dcterms:modified>
</cp:coreProperties>
</file>