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9" r:id="rId2"/>
    <p:sldId id="280" r:id="rId3"/>
    <p:sldId id="281" r:id="rId4"/>
    <p:sldId id="282" r:id="rId5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23697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20609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373165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7124417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69757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3853014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256784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68450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370185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981741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56765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670199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4756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866808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657677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4/9/2025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76956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AA088-058F-4A32-BD26-57A539DDC826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1D481C4-8A14-4EA9-BD8B-FDB4753B4995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985564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4C7475-73A8-7292-A1B0-FF33239618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8A49D6A-4BA5-617B-5A4E-7C697265F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【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这是荣耀的呼召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】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第十一讲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480AFDE-A509-C8A2-27A8-8D86BBAF08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389887"/>
            <a:ext cx="10669407" cy="546811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为何我们一家要去以色列？（一）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亚伯拉罕的祝福是进入荣耀的旅程。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亚伯拉罕的呼召叫做</a:t>
            </a:r>
            <a:r>
              <a:rPr lang="en-US" altLang="zh-CN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Aliyah(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上行）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是犹太人一个崇高的行动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“回归圣地”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但我不是犹太人，不是锡安主义者，不是以色列代祷者，也不感到回归的崇高和荣耀。那为何要去以色列呢？</a:t>
            </a: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7769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77E450-1ADC-8EA8-E716-3BDE40DF1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0B34E95-C364-8011-BCC3-FA27BF96C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为何我们一家要去以色列？（一）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16F40CE-E528-DC14-37BD-5C1CC9147F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389887"/>
            <a:ext cx="10669407" cy="546811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我从起初指明末后的事，从古时言明未成的事，说：我的筹算必立定；凡我所喜悦的，我必成就。我召鸷鸟从东方来，召那成就我筹算的人从远方来。我已说出，也必成就；我已谋定，也必做成。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以赛亚书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46:10-11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和合本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神在寻找一个人来成就祂的心意。鸷鸟是飞来的，中国是在东方，神要自己来成就。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2546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9C5F49-C727-B8D8-3C8B-AD194307E5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677A28-E726-80A4-D152-0A1F84732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为何我们一家要去以色列？（一）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96572FC-9D0E-B126-F614-84C9B79B32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389887"/>
            <a:ext cx="10816675" cy="5468113"/>
          </a:xfrm>
        </p:spPr>
        <p:txBody>
          <a:bodyPr>
            <a:normAutofit lnSpcReduction="10000"/>
          </a:bodyPr>
          <a:lstStyle/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~~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2007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年结束四十天禁食祷告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放下外面的眼见，学会信里面的声音</a:t>
            </a:r>
          </a:p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~~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同年在马来西亚报名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，美丽的误会。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领受去以色列直到祂准许我才回家</a:t>
            </a:r>
          </a:p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~~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临别以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“暂别”为题，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每位会友洗脚</a:t>
            </a:r>
          </a:p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~~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到以色列像「神的王子」般在酒店阳台祷告了两小时。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祷告内容竟是后面三天特会内容。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~~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耶路撒冷有亲切感，像远古就来过。</a:t>
            </a:r>
          </a:p>
        </p:txBody>
      </p:sp>
    </p:spTree>
    <p:extLst>
      <p:ext uri="{BB962C8B-B14F-4D97-AF65-F5344CB8AC3E}">
        <p14:creationId xmlns:p14="http://schemas.microsoft.com/office/powerpoint/2010/main" val="2144330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1D23A7-549D-6927-7DFD-0610DE5426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011BB0E-C2A4-2C4A-DA86-4447D2BEE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1" y="161544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以色列大圣会中的领受和旅程中的经历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1DCF9BA-DEBA-0C33-D832-5EE36D83A6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669407" cy="5605272"/>
          </a:xfrm>
        </p:spPr>
        <p:txBody>
          <a:bodyPr>
            <a:normAutofit/>
          </a:bodyPr>
          <a:lstStyle/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~~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聚会道时听到亚伯拉罕的祝福。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离开你的上一代，献上你的下一代。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~~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彼得冢平牧师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讲「末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世属灵大海啸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~~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金成你要为以色列人祷告，因为我的荣耀与他们挂钩。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~~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在迦密山上被问：你心怀两意要到几时呢？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在加利利湖彼得受职堂，主问：“你爱我比这些更深么？”我手中拿着回家的手信。</a:t>
            </a:r>
          </a:p>
        </p:txBody>
      </p:sp>
    </p:spTree>
    <p:extLst>
      <p:ext uri="{BB962C8B-B14F-4D97-AF65-F5344CB8AC3E}">
        <p14:creationId xmlns:p14="http://schemas.microsoft.com/office/powerpoint/2010/main" val="3395142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497</Words>
  <Application>Microsoft Office PowerPoint</Application>
  <PresentationFormat>寬螢幕</PresentationFormat>
  <Paragraphs>24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標楷體</vt:lpstr>
      <vt:lpstr>Arial</vt:lpstr>
      <vt:lpstr>Trebuchet MS</vt:lpstr>
      <vt:lpstr>Wingdings 3</vt:lpstr>
      <vt:lpstr>多面向</vt:lpstr>
      <vt:lpstr>【这是荣耀的呼召】第十一讲</vt:lpstr>
      <vt:lpstr>为何我们一家要去以色列？（一）</vt:lpstr>
      <vt:lpstr>为何我们一家要去以色列？（一）</vt:lpstr>
      <vt:lpstr>以色列大圣会中的领受和旅程中的经历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sun kwong wong</cp:lastModifiedBy>
  <cp:revision>3</cp:revision>
  <dcterms:created xsi:type="dcterms:W3CDTF">2025-09-04T11:08:19Z</dcterms:created>
  <dcterms:modified xsi:type="dcterms:W3CDTF">2025-09-04T15:16:50Z</dcterms:modified>
</cp:coreProperties>
</file>