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6" r:id="rId2"/>
    <p:sldId id="287" r:id="rId3"/>
    <p:sldId id="288" r:id="rId4"/>
    <p:sldId id="289" r:id="rId5"/>
    <p:sldId id="290" r:id="rId6"/>
    <p:sldId id="291" r:id="rId7"/>
    <p:sldId id="29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20990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4838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880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18005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180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50455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82430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47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73297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0919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4580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9341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7277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12456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22965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17/10/2025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7026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17/10/2025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642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这是荣耀的呼召</a:t>
            </a:r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同来建造通往以色列的彩虹桥（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你是被召来成就神旨意的人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按祂的旨意而行的人要认识这首歌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【In His Time 】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主必负责到底：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不是你们拣选了我，是我拣选了你们，并且分派你们去结果子，叫你们的果子常存，使你们奉我的名，无论向父求什么，他就赐给你们。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15:16)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15FAE-0C54-1C80-AE2F-E9888C8B2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6C5299-B822-F319-2BEF-45ACF0768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你是被召来成就神旨意的人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B8F5300-CE13-6E0A-3C76-7100DAC66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85739" cy="5605272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你要为神做大事吗？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事奉主的经历中会有很多信心的挣扎。由你听到主的呼召开始，你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便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进入信仰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危机。顺服前行还是往后退步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进入自以为安全的环境。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你会有四个阶段的事奉成长经历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My Mission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我的使命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 Kingdom 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Our Mission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（我们的使命）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Our Kingdom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His Mission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（是祂的使命）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His Kingdom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our Mission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是祢的使命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Your Kingdom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009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28E30-CB07-7ECA-43F8-95AC97C4F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A33A91-6D07-19B3-F50E-8FE0E8BF4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事奉神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四种使命观和危机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1E7192A-A149-98F3-85BB-6CC17DB44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85739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MY MISSION 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我的使命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热心事主，勇敢前行。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变成建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个人的王国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 Kingdom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会有什么问题？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危机：成为独行勇士，变成单靠自己不自觉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，拒绝与别人合作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182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6CC1F-7166-3C6A-E095-076258988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2D0929-B900-72B0-985C-9E1B3878F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事奉神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四种使命观和危机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A4D066-85A1-C51F-9802-97C28DD31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511678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OUR MISSION (</a:t>
            </a:r>
            <a:r>
              <a:rPr lang="zh-HK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我们的使命</a:t>
            </a:r>
            <a:r>
              <a:rPr lang="en-US" altLang="zh-HK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HK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HK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HK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谦卑建立团队，招聚同路人，事工越做越大。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变成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的王国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Our Kingdom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有什么问题？</a:t>
            </a:r>
            <a:endParaRPr lang="zh-HK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HK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危机：最后机构为生存而生存，失去最初的异象和热诚。</a:t>
            </a:r>
            <a:endParaRPr lang="en-US" altLang="zh-HK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709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09601-5296-06D4-5AA3-452AA9586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991CE8-C506-D7AB-87DD-C8D437DDA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事奉神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四种使命观和危机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A16C23-F412-7789-74D7-008163A7A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85739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HIS MISSION 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是祂的使命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认识自己的有限和真正的使命，把事工交还给神，建立祂的国度，会被神领到更大的使命。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变成祂的国度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His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Kingdom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有什么问题？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危机：把事工当偶像，甚至被事工破坏与 主的关系，令你耗尽力不能胜。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793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AE2AC-0332-16A9-6CAC-6450C81DF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97ECCC-CC5C-C266-78E6-F2BE857E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事奉神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四种使命观和危机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28395E-D7DE-163E-1386-FC11A0F1F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85739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YOUR MISSION 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这是主祢的使命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被主破碎后，更深认识自己的有限，愿意每时每刻与主同行，同负一轭，单讨祂喜悦，这就是使命。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不再个人承担。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今天你在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一个阶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段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若有人服侍我，就当跟从我；我在哪里，服侍我的人也要在那里；若有人服侍我，我父必尊重他。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12:26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75176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0CF39-6355-6AFF-90DE-6510CA011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D8DAE7-8E05-6D33-B0BD-68A1BE808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当事奉到一个绝境</a:t>
            </a:r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祢是我藏身处</a:t>
            </a:r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CD70E43-2C7C-97DA-2769-9C9C322EB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659162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你要记住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一首歌和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四句话：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主啊！我只想见祢的荣耀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我要定睛在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的身上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不再看环境。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来到主的宝座前，从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的得胜 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开始祈求，不是从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的需要开始。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主啊！愿你的旨意成就。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主啊！我的盼望可否只在你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祂为我开路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123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</TotalTime>
  <Words>741</Words>
  <Application>Microsoft Office PowerPoint</Application>
  <PresentationFormat>寬螢幕</PresentationFormat>
  <Paragraphs>42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標楷體</vt:lpstr>
      <vt:lpstr>Arial</vt:lpstr>
      <vt:lpstr>Trebuchet MS</vt:lpstr>
      <vt:lpstr>Wingdings 3</vt:lpstr>
      <vt:lpstr>多面向</vt:lpstr>
      <vt:lpstr>【这是荣耀的呼召】第十七讲 </vt:lpstr>
      <vt:lpstr>你是被召来成就神旨意的人</vt:lpstr>
      <vt:lpstr>事奉神的四种使命观和危机</vt:lpstr>
      <vt:lpstr>事奉神的四种使命观和危机</vt:lpstr>
      <vt:lpstr>事奉神的四种使命观和危机</vt:lpstr>
      <vt:lpstr>事奉神的四种使命观和危机</vt:lpstr>
      <vt:lpstr>当事奉到一个绝境【祢是我藏身处】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5</cp:revision>
  <dcterms:created xsi:type="dcterms:W3CDTF">2025-10-16T11:11:03Z</dcterms:created>
  <dcterms:modified xsi:type="dcterms:W3CDTF">2025-10-16T16:37:11Z</dcterms:modified>
</cp:coreProperties>
</file>