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6" r:id="rId2"/>
    <p:sldId id="285" r:id="rId3"/>
    <p:sldId id="287" r:id="rId4"/>
    <p:sldId id="288" r:id="rId5"/>
    <p:sldId id="289" r:id="rId6"/>
    <p:sldId id="290" r:id="rId7"/>
    <p:sldId id="291" r:id="rId8"/>
    <p:sldId id="292" r:id="rId9"/>
    <p:sldId id="29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9296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5680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4727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0480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65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30147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85735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1010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8946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7362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6023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976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96528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71004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1942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657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19/9/2025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9480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这是荣耀的呼召</a:t>
            </a:r>
            <a:r>
              <a:rPr lang="en-US" altLang="zh-CN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441771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为何我们一家要去以色列？（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神在寻找愿意成就祂旨意的人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我召鸷鸟从东方来，召那成就我筹算的人从远方来。我已说出，也必成就；我已谋定，也必做成。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46:11)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按着传统作福音事工，不代表就是在成全神旨意。神的旨意不单止在宗教使命的笵围内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，还有其他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呢！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413C3-84DE-CA30-C681-B17BFB309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B5DAFF-3918-9DCF-79FA-D7E5C60DF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HK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神在寻找愿意成就祂旨意的人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AADDE0-FB40-5D19-ED9F-52E1ABBA3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091184"/>
            <a:ext cx="9695601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曾有神学家说：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神行神迹需要有人的配合。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神需要有人呢？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因为神要在人类中得荣耀，吸引万民归向祂，需要有人为祂作见证。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十灾需要有摩西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用信心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去配合，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过红海需要摩西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用信心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去配合，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领十诫需要摩西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用信心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去配合。</a:t>
            </a:r>
          </a:p>
        </p:txBody>
      </p:sp>
    </p:spTree>
    <p:extLst>
      <p:ext uri="{BB962C8B-B14F-4D97-AF65-F5344CB8AC3E}">
        <p14:creationId xmlns:p14="http://schemas.microsoft.com/office/powerpoint/2010/main" val="105709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05048-B319-3591-54B4-DBC880528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A7B90E-344A-E703-654A-32C75C583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HK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神在寻找愿意成就祂旨意的人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A3ED422-A7A4-FE9D-1D1E-91139DB83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091184"/>
            <a:ext cx="9784091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神是独行奇事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安排一切的神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我从起初指明末后的事，从古时言明未成的事，说：我的筹算必立定；凡我所喜悦的，我必成就。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46:10)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从起初指明末后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在古时发出预言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神的计划必成立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神喜悦的必成就 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033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ED056-8FE5-A86D-D5B0-8A8327A72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7D16E2-3A00-CDF6-2133-C7F05FBB0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HK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召我、命我、用我。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E5735F4-332A-035D-1D78-4166CF5DF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5" y="1133856"/>
            <a:ext cx="10560840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想快些回家，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于是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主动完成神的旨意。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神所吩咐的一件事是到东门。我连那里是东门都不知道，原来东门就是被封的「金门」。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在以色列成就神的旨意：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到东门，用神的话语攻击东门。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去到才知要读耶利米书，赤着脚，一字一字的读。到最后一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才明白，神要藉祂所设立的人行审判。</a:t>
            </a:r>
          </a:p>
          <a:p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517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B92AF-F920-F0D4-B0C9-5CD07F876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9B236E-60E6-7EAC-D8FA-BF7599D07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HK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召我、命我、用我。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B845ADE-D563-1008-510A-5C2925388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069227" cy="5605272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看到东门打开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天使不进去，如火鸟圣灵和如鸽子圣灵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飞得进去。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开东门是让行审判的设立审判台。火鸟是圣灵要先用火的审判炼净以色列人，鸽子是圣灵要恢复父子关系。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巴比伦王尼布甲尼撒十九年五月初十日，在巴比伦王面前侍立的护卫长尼布撒拉旦进入耶路撒冷，用火焚烧耶和华的殿和王宫，又焚烧耶路撒冷的房屋，就是各大户家的房屋。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耶利米书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52:12-13)</a:t>
            </a:r>
          </a:p>
        </p:txBody>
      </p:sp>
    </p:spTree>
    <p:extLst>
      <p:ext uri="{BB962C8B-B14F-4D97-AF65-F5344CB8AC3E}">
        <p14:creationId xmlns:p14="http://schemas.microsoft.com/office/powerpoint/2010/main" val="339532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E8FFE-0B01-8845-C1B7-612683D68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B08035-38FF-0434-0422-31BD9697E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HK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召我、命我、用我。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0A4847-EFCB-25A5-F12E-ED46F20B0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606363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我要在我的殿中得完全的赞美。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一字一字的读诗篇第一篇到一百五十篇。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读到最后几章遇安息日，莫明奇妙被驱赶的恐怖情景。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原来是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不能拿笔。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神的话语是生命之道，是带权柄能力的。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我宣告完神的话语，会带来什么后果呢？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898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F3A3F-5A93-5F65-FCBB-8635562C2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62CFB8-CFE4-22BB-BB40-CA2D98987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HK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神需要愿意主动成就祂旨意的人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2E270C9-8D11-AA8F-8A9D-86AF978C2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60636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我召鸷鸟从东方来，召那成就我筹算的人从远方来。我已说出，也必成就；我已谋定，也必做成。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46:11)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因为祂要成就的事容易吗？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不容易。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成就的是耶和华，造作、为要建立的也是耶和华；耶和华是他的名。他如此说： 你求告我，我就应允你，并将你所不知道、又大又难的事指示你。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耶利米书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33:2-3)</a:t>
            </a:r>
          </a:p>
          <a:p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446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FAD28-5A28-1627-A537-3FD392ED8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30B276-7D76-4A03-77C0-B93C157EC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HK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神需要愿意主动成就祂旨意的人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BDE3906-59C5-2118-4774-7159A4C27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993715" cy="5605272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那么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谁会真心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成就祂旨意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只有爱祂的人，才愿意这样不顾后果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去为祂成就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末后的使命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你们所受的，不是奴仆的心，仍旧害怕；所受的，乃是儿子的心，因此我们呼叫：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阿爸！父！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圣灵与我们的心同证我们是神的儿女；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8:15-16)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因此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在末后，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神只会用无条件爱祂的儿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女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，不会用那仍讲条件的雇工。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165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D6B91-93A3-469B-3208-09B1166BB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460022-CEA7-DC0C-ADC5-D0AB36FB2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1" y="161544"/>
            <a:ext cx="10359474" cy="972312"/>
          </a:xfrm>
        </p:spPr>
        <p:txBody>
          <a:bodyPr>
            <a:normAutofit/>
          </a:bodyPr>
          <a:lstStyle/>
          <a:p>
            <a:r>
              <a:rPr lang="zh-HK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神需要愿意主动成就祂旨意的人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20414D8-B7D6-60CA-117B-4FC529DB2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9993715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今天，你去耶路撒冷是为什么呢？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要自己变得更完美；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想要变得更有能力；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要神成就你的心愿；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要来成就神的旨意。</a:t>
            </a:r>
          </a:p>
          <a:p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你是</a:t>
            </a:r>
            <a:r>
              <a:rPr lang="zh-TW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一种心态呢？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神想要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种？为何？</a:t>
            </a:r>
          </a:p>
          <a:p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920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</TotalTime>
  <Words>1010</Words>
  <Application>Microsoft Office PowerPoint</Application>
  <PresentationFormat>寬螢幕</PresentationFormat>
  <Paragraphs>52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標楷體</vt:lpstr>
      <vt:lpstr>Arial</vt:lpstr>
      <vt:lpstr>Trebuchet MS</vt:lpstr>
      <vt:lpstr>Wingdings 3</vt:lpstr>
      <vt:lpstr>多面向</vt:lpstr>
      <vt:lpstr>【这是荣耀的呼召】第十三讲 </vt:lpstr>
      <vt:lpstr>神在寻找愿意成就祂旨意的人</vt:lpstr>
      <vt:lpstr>神在寻找愿意成就祂旨意的人</vt:lpstr>
      <vt:lpstr>召我、命我、用我。</vt:lpstr>
      <vt:lpstr>召我、命我、用我。</vt:lpstr>
      <vt:lpstr>召我、命我、用我。</vt:lpstr>
      <vt:lpstr>神需要愿意主动成就祂旨意的人</vt:lpstr>
      <vt:lpstr>神需要愿意主动成就祂旨意的人</vt:lpstr>
      <vt:lpstr>神需要愿意主动成就祂旨意的人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2025-09-18T10:54:59Z</dcterms:created>
  <dcterms:modified xsi:type="dcterms:W3CDTF">2025-09-19T01:28:32Z</dcterms:modified>
</cp:coreProperties>
</file>