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5" r:id="rId2"/>
    <p:sldId id="286" r:id="rId3"/>
    <p:sldId id="288" r:id="rId4"/>
    <p:sldId id="283" r:id="rId5"/>
    <p:sldId id="28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19159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8658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0375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80338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3417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28536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16546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330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90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33257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639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1226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2596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2501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0968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60207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12/9/2025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6391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413C3-84DE-CA30-C681-B17BFB309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B5DAFF-3918-9DCF-79FA-D7E5C60DF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这是荣耀的呼召</a:t>
            </a:r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第十二讲 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AADDE0-FB40-5D19-ED9F-52E1ABBA3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60636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为何我们一家要去以色列？（二）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耶稣的事奉是由约旦河开始的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耶稣受了洗，随即从水里上来。天忽然为他开了，他就看见神的灵仿佛鸽子降下，落在他身上。从天上有声音说：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这是我的爱子，我所喜悦的。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3:16-17)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先确认自己新的身份再谈新的使命。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709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0A6E5-C63E-FD49-D8AD-5479E43BE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1DC69E-1AB2-50C6-23B1-C45DF8026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为何我们一家要去以色列？（二）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F807F5-DC09-E8B3-9498-B574620FD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60636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我是施洗约翰的呼召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那时，有施洗的约翰出来，在犹太的旷野传道，说：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天国近了，你们应当悔改！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这人就是先知以赛亚所说的。他说：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在旷野有人声喊着说：预备主的道，修直他的路！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3:1-3)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你要作耶稣的先锋，为主预备道路吗？也应由约旦河开始。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宣教的中国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851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3212A-B6BD-ECE5-1E28-C3700AB11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AB556B-7880-09C4-BAE8-CD2241E62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今天分享</a:t>
            </a:r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2007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年以色列蒙召之旅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40258E-4DAC-50B1-ECDB-52AD7A8D0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606363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约旦河水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洗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礼的趣事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偶还恩师张约瑟牧师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在酒店半夜中被释放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求住以马仵斯的大学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跟张牧师看贝都因人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立约求雨后夜半惊魂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以马仵斯呼召两门徒</a:t>
            </a:r>
          </a:p>
        </p:txBody>
      </p:sp>
    </p:spTree>
    <p:extLst>
      <p:ext uri="{BB962C8B-B14F-4D97-AF65-F5344CB8AC3E}">
        <p14:creationId xmlns:p14="http://schemas.microsoft.com/office/powerpoint/2010/main" val="43489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52FF6-3635-1240-89A9-8B73A2858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7B244F-0A3E-4DFC-3A64-4D597FFE7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昨晚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在以马仵斯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呼召了两个门徒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9D40A4-712C-5D06-2A8F-75990CFF9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606363" cy="5605272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圣会结束与张约瑟牧师到贝都因人家中作客。我同情他们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回港等款。神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我求下雨才能帮到他们。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当时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望着天只有一小片云，我求神降雨。心中却觉不可能，已经十个月没有下雨，我是谁？若真的下雨，我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与神立约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可以留下不走。半夜我被雨声吵醒。我俯伏在门前哭。正下决心要打电回家。突然，收到女儿的传呼机短讯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爸爸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你几时回来，快些回来。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早上我告诉张牧师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我的经历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晨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祷后，他说：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「昨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晚神在以马仵斯呼召了两个门徒，一个是你，一个是我。这次你可以按时走，但要尽快赶回来和我同工。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685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C063B-35B3-1305-72F9-206AC918F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21CCE3-E38C-DFD0-7D21-6357A5800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万国祷告院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中清楚蒙召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C0D66C-CDBB-4E50-A2DD-1EA9F3551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133856"/>
            <a:ext cx="9577614" cy="5605272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然后我们去了万国祷告院。在那里被召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就用一百块银子向示剑的父亲、哈抹的子孙买了支帐棚的那块地，在那里筑了一座坛，起名叫伊利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·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伊罗伊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·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以色列（就是神、以色列神的意思）。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33:19-20)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我被召买地筑坛。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我致电回家问太太：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假如、如果、可能、或者我们卖掉房子搬到以色列好吗？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她竟说：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好啊！我说为什么会好啊？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她说：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那是神的地方。有什么不好？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神透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过一位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德国老太太说：神要我告诉你，你应对神说：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 am nothing and you are I am 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我一无所有，但你是全所有。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801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223</TotalTime>
  <Words>744</Words>
  <Application>Microsoft Office PowerPoint</Application>
  <PresentationFormat>寬螢幕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多面向</vt:lpstr>
      <vt:lpstr>【这是荣耀的呼召】第十二讲 </vt:lpstr>
      <vt:lpstr>为何我们一家要去以色列？（二）</vt:lpstr>
      <vt:lpstr>今天分享2007年以色列蒙召之旅</vt:lpstr>
      <vt:lpstr>昨晚在以马仵斯神呼召了两个门徒</vt:lpstr>
      <vt:lpstr>万国祷告院中清楚蒙召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6</cp:revision>
  <dcterms:created xsi:type="dcterms:W3CDTF">2025-09-04T15:14:39Z</dcterms:created>
  <dcterms:modified xsi:type="dcterms:W3CDTF">2025-09-11T16:23:49Z</dcterms:modified>
</cp:coreProperties>
</file>