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74" r:id="rId3"/>
    <p:sldId id="289" r:id="rId4"/>
    <p:sldId id="290" r:id="rId5"/>
    <p:sldId id="292" r:id="rId6"/>
    <p:sldId id="291" r:id="rId7"/>
    <p:sldId id="293" r:id="rId8"/>
    <p:sldId id="294" r:id="rId9"/>
    <p:sldId id="277" r:id="rId10"/>
    <p:sldId id="295" r:id="rId11"/>
    <p:sldId id="309" r:id="rId12"/>
    <p:sldId id="296" r:id="rId13"/>
    <p:sldId id="297" r:id="rId14"/>
    <p:sldId id="298" r:id="rId15"/>
    <p:sldId id="310" r:id="rId16"/>
    <p:sldId id="299" r:id="rId17"/>
    <p:sldId id="300" r:id="rId18"/>
    <p:sldId id="301" r:id="rId19"/>
    <p:sldId id="303" r:id="rId20"/>
    <p:sldId id="281" r:id="rId21"/>
    <p:sldId id="276" r:id="rId22"/>
    <p:sldId id="305" r:id="rId23"/>
    <p:sldId id="307" r:id="rId24"/>
    <p:sldId id="306" r:id="rId25"/>
    <p:sldId id="288" r:id="rId26"/>
    <p:sldId id="304" r:id="rId27"/>
    <p:sldId id="270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F75AF3-FFD1-495F-83DD-1E2752AC1F20}" type="slidenum">
              <a:rPr lang="zh-CN" altLang="en-US" smtClean="0">
                <a:latin typeface="Calibri" panose="020F0502020204030204" charset="0"/>
                <a:ea typeface="SimSun" panose="02010600030101010101" pitchFamily="2" charset="-122"/>
              </a:rPr>
              <a:t>27</a:t>
            </a:fld>
            <a:endParaRPr lang="zh-CN" altLang="en-US"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nton\research\projects 2002\open tools\application phase\story\opent tools tab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418" y="381000"/>
            <a:ext cx="643558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454727"/>
            <a:ext cx="12192000" cy="3654137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19" y="1974271"/>
            <a:ext cx="8177981" cy="1802970"/>
          </a:xfrm>
        </p:spPr>
        <p:txBody>
          <a:bodyPr anchor="ctr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9" y="3825275"/>
            <a:ext cx="8177981" cy="7621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1438507"/>
            <a:ext cx="10515601" cy="47829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7855"/>
            <a:ext cx="10515600" cy="1932710"/>
          </a:xfrm>
          <a:noFill/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218" y="3654282"/>
            <a:ext cx="6137564" cy="668337"/>
          </a:xfrm>
          <a:prstGeom prst="flowChartTerminator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20813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49281"/>
            <a:ext cx="10515600" cy="20813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25446" y="1538986"/>
            <a:ext cx="10528354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652793" y="1105731"/>
            <a:ext cx="6969542" cy="4521846"/>
            <a:chOff x="2451100" y="1965325"/>
            <a:chExt cx="4502150" cy="2921000"/>
          </a:xfrm>
        </p:grpSpPr>
        <p:sp>
          <p:nvSpPr>
            <p:cNvPr id="20" name="矩形 19"/>
            <p:cNvSpPr/>
            <p:nvPr>
              <p:custDataLst>
                <p:tags r:id="rId1"/>
              </p:custDataLst>
            </p:nvPr>
          </p:nvSpPr>
          <p:spPr>
            <a:xfrm rot="518391">
              <a:off x="2716213" y="4292600"/>
              <a:ext cx="334327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 rot="21396991">
              <a:off x="3603625" y="3856038"/>
              <a:ext cx="334962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itchFamily="49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 rot="225092">
              <a:off x="2533650" y="3036888"/>
              <a:ext cx="4332288" cy="7254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itchFamily="49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4"/>
              </p:custDataLst>
            </p:nvPr>
          </p:nvSpPr>
          <p:spPr>
            <a:xfrm rot="21197296">
              <a:off x="3028950" y="2097088"/>
              <a:ext cx="3341688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黑体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5"/>
              </p:custDataLst>
            </p:nvPr>
          </p:nvSpPr>
          <p:spPr>
            <a:xfrm rot="225092">
              <a:off x="2451100" y="2935288"/>
              <a:ext cx="4333875" cy="7239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en-US" altLang="zh-CN" sz="6000" dirty="0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 rot="21396991">
              <a:off x="3521075" y="3754438"/>
              <a:ext cx="3349625" cy="59372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89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7"/>
              </p:custDataLst>
            </p:nvPr>
          </p:nvSpPr>
          <p:spPr>
            <a:xfrm rot="518391">
              <a:off x="2652713" y="4221163"/>
              <a:ext cx="3344862" cy="59213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 rot="21197296">
              <a:off x="2941638" y="1965325"/>
              <a:ext cx="3343275" cy="72548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25131">
            <a:off x="2685194" y="2627956"/>
            <a:ext cx="6610325" cy="1043604"/>
          </a:xfrm>
        </p:spPr>
        <p:txBody>
          <a:bodyPr anchor="ctr" anchorCtr="0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29" name="内容占位符 28"/>
          <p:cNvSpPr>
            <a:spLocks noGrp="1"/>
          </p:cNvSpPr>
          <p:nvPr>
            <p:ph sz="quarter" idx="13" hasCustomPrompt="1"/>
          </p:nvPr>
        </p:nvSpPr>
        <p:spPr>
          <a:xfrm rot="21191307">
            <a:off x="3410948" y="1120821"/>
            <a:ext cx="5206584" cy="10852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  <p:sp>
        <p:nvSpPr>
          <p:cNvPr id="33" name="内容占位符 32"/>
          <p:cNvSpPr>
            <a:spLocks noGrp="1"/>
          </p:cNvSpPr>
          <p:nvPr>
            <p:ph sz="quarter" idx="14" hasCustomPrompt="1"/>
          </p:nvPr>
        </p:nvSpPr>
        <p:spPr>
          <a:xfrm rot="21392900">
            <a:off x="4297177" y="3900293"/>
            <a:ext cx="5251210" cy="86401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  <p:sp>
        <p:nvSpPr>
          <p:cNvPr id="35" name="内容占位符 34"/>
          <p:cNvSpPr>
            <a:spLocks noGrp="1"/>
          </p:cNvSpPr>
          <p:nvPr>
            <p:ph sz="quarter" idx="15" hasCustomPrompt="1"/>
          </p:nvPr>
        </p:nvSpPr>
        <p:spPr>
          <a:xfrm rot="531126">
            <a:off x="2949192" y="4590787"/>
            <a:ext cx="5205215" cy="9760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Anton\research\projects 2002\open tools\application phase\story\opent tools tab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592" y="4133002"/>
            <a:ext cx="5129408" cy="27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50656" y="4123426"/>
            <a:ext cx="5141344" cy="2734574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6E17-0EAA-4C1A-AA6C-38B746D2D3C3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542-05E2-4396-BC4E-B109FEC18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09416"/>
            <a:ext cx="12192000" cy="983956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09416"/>
            <a:ext cx="10515600" cy="983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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.mp4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2619" y="1974271"/>
            <a:ext cx="11417259" cy="180297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</a:rPr>
              <a:t>同来建造通往以色列的彩虹桥 </a:t>
            </a:r>
            <a:r>
              <a:rPr lang="en-US" altLang="zh-CN" b="1" dirty="0">
                <a:latin typeface="Microsoft YaHei" panose="020B0503020204020204" charset="-122"/>
                <a:ea typeface="Microsoft YaHei" panose="020B0503020204020204" charset="-122"/>
              </a:rPr>
              <a:t>(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</a:rPr>
              <a:t>三</a:t>
            </a:r>
            <a:r>
              <a:rPr lang="en-US" altLang="zh-CN" b="1" dirty="0">
                <a:latin typeface="Microsoft YaHei" panose="020B0503020204020204" charset="-122"/>
                <a:ea typeface="Microsoft YaHei" panose="020B0503020204020204" charset="-122"/>
              </a:rPr>
              <a:t>)  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</a:rPr>
              <a:t>上行恩雨</a:t>
            </a:r>
            <a:endParaRPr lang="zh-TW" altLang="zh-CN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5786 </a:t>
            </a:r>
            <a:r>
              <a:rPr lang="zh-CN" altLang="en-US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住棚节 圣地分享</a:t>
            </a:r>
            <a:endParaRPr lang="en-US" altLang="zh-TW" b="1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62129-46D5-61F7-D831-3B3C83D2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毕士大池   马太福音</a:t>
            </a:r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ED7BCD61-7B8A-02B2-AF5D-7796446E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63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10840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F665E-27DF-8208-047F-F5829C27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苦路 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126E3E5-49A6-FAFF-A7E0-4416B8BD8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50" y="1393372"/>
            <a:ext cx="7208374" cy="5404168"/>
          </a:xfrm>
        </p:spPr>
      </p:pic>
    </p:spTree>
    <p:extLst>
      <p:ext uri="{BB962C8B-B14F-4D97-AF65-F5344CB8AC3E}">
        <p14:creationId xmlns:p14="http://schemas.microsoft.com/office/powerpoint/2010/main" val="344469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67697-7363-71E1-0D44-55B640CF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试探山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65B910C-CAE6-D10E-6974-AA030802A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85" y="1393372"/>
            <a:ext cx="9703080" cy="5455050"/>
          </a:xfrm>
        </p:spPr>
      </p:pic>
    </p:spTree>
    <p:extLst>
      <p:ext uri="{BB962C8B-B14F-4D97-AF65-F5344CB8AC3E}">
        <p14:creationId xmlns:p14="http://schemas.microsoft.com/office/powerpoint/2010/main" val="187289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B2006-4318-6225-6AB9-CE509882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约旦河 （此处为主耶稣受洗的地方）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A45A20C-7F45-04DC-7045-5C1D2D2CA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1170" y="1440494"/>
            <a:ext cx="9264243" cy="5417506"/>
          </a:xfrm>
        </p:spPr>
      </p:pic>
    </p:spTree>
    <p:extLst>
      <p:ext uri="{BB962C8B-B14F-4D97-AF65-F5344CB8AC3E}">
        <p14:creationId xmlns:p14="http://schemas.microsoft.com/office/powerpoint/2010/main" val="163245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0CD67-E2D0-6FCD-2CEB-8FDE99C4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昆兰 （发现以赛亚书的地方）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47EFEAA-E8D1-F338-6ECF-803A90913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42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263309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37C50-6765-71E2-5A12-6851C976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死海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1F1FED-103A-E444-B5AD-CEF617B8C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89" y="1456510"/>
            <a:ext cx="9607810" cy="5401490"/>
          </a:xfrm>
        </p:spPr>
      </p:pic>
    </p:spTree>
    <p:extLst>
      <p:ext uri="{BB962C8B-B14F-4D97-AF65-F5344CB8AC3E}">
        <p14:creationId xmlns:p14="http://schemas.microsoft.com/office/powerpoint/2010/main" val="66127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B8AC2-EEFC-E31B-5B16-8BE7AEBF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花园冢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AFEA369-6E68-79E7-1C88-B44A346D0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" y="1417902"/>
            <a:ext cx="6111139" cy="343751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F5506F-7ECD-39EC-9DE9-04B82E336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556" y="1417902"/>
            <a:ext cx="6070833" cy="34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9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520753-1592-E0D1-F060-8FF654F8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迦密山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63C48AE-8463-EE28-D775-98446F4D0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224" y="1401760"/>
            <a:ext cx="3054752" cy="5433591"/>
          </a:xfrm>
        </p:spPr>
      </p:pic>
    </p:spTree>
    <p:extLst>
      <p:ext uri="{BB962C8B-B14F-4D97-AF65-F5344CB8AC3E}">
        <p14:creationId xmlns:p14="http://schemas.microsoft.com/office/powerpoint/2010/main" val="278618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D7CDC-D63F-BF40-FD3D-3EC872AF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迦拿婚宴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3B4688-4F38-26FF-6BF9-DB020569D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42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280988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B0CB1-AA28-2270-9ED5-6BD124DF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出发 ！加利利湖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B594C6A-4AB0-40B0-03F4-1A2DA49B2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016" y="1393372"/>
            <a:ext cx="9640617" cy="5419934"/>
          </a:xfrm>
        </p:spPr>
      </p:pic>
    </p:spTree>
    <p:extLst>
      <p:ext uri="{BB962C8B-B14F-4D97-AF65-F5344CB8AC3E}">
        <p14:creationId xmlns:p14="http://schemas.microsoft.com/office/powerpoint/2010/main" val="2229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Day1   10/9 </a:t>
            </a:r>
            <a:r>
              <a:rPr lang="zh-CN" altLang="en-US" b="1" dirty="0"/>
              <a:t>中午到达特拉维夫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90550" marR="0" indent="-5905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TW" altLang="en-US" b="1" i="0" u="none" strike="noStrike" kern="1200" cap="none" spc="150" normalizeH="0" baseline="0" noProof="1">
              <a:solidFill>
                <a:schemeClr val="tx1">
                  <a:lumMod val="75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endParaRPr kumimoji="0" lang="en-US" altLang="zh-CN" b="0" i="0" u="none" strike="noStrike" kern="1200" cap="none" spc="150" normalizeH="0" baseline="0" noProof="1">
              <a:solidFill>
                <a:schemeClr val="tx1">
                  <a:lumMod val="75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DEAAEA-7022-E724-6582-B01CDF092E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015" y="1418566"/>
            <a:ext cx="9675303" cy="54394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加利利湖</a:t>
            </a:r>
          </a:p>
        </p:txBody>
      </p:sp>
      <p:pic>
        <p:nvPicPr>
          <p:cNvPr id="2" name="加利利湖面-荣光">
            <a:hlinkClick r:id="" action="ppaction://media"/>
            <a:extLst>
              <a:ext uri="{FF2B5EF4-FFF2-40B4-BE49-F238E27FC236}">
                <a16:creationId xmlns:a16="http://schemas.microsoft.com/office/drawing/2014/main" id="{5462DA2A-0F0D-07F6-B5B0-E813A89AEB5B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517" y="1405088"/>
            <a:ext cx="9815639" cy="545291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701D535-F593-74DD-C840-FFE3CB959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6305" y="1452617"/>
            <a:ext cx="6199464" cy="536854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1/15 </a:t>
            </a:r>
            <a:r>
              <a:rPr lang="zh-CN" altLang="en-US" dirty="0"/>
              <a:t>约旦河（洗礼处）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65884-F31B-508E-1027-24EB2832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彼得受职堂（加利利湖边）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5CC43AA-E7AA-DB9B-8277-F5EBF412E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43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291618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BF359-CB5C-F803-5279-32F60E07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迦百农会堂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E754F90-162B-9FB2-AC0E-264CE1DCB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77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85632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C6D80-2919-29D3-C4E4-6C4ABC04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八福教堂（马太福音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1-11</a:t>
            </a:r>
            <a:r>
              <a:rPr lang="zh-CN" altLang="en-US" dirty="0"/>
              <a:t>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B02FD47-EE26-A67C-1813-4373573DF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332" y="1456509"/>
            <a:ext cx="9607812" cy="5401491"/>
          </a:xfrm>
        </p:spPr>
      </p:pic>
    </p:spTree>
    <p:extLst>
      <p:ext uri="{BB962C8B-B14F-4D97-AF65-F5344CB8AC3E}">
        <p14:creationId xmlns:p14="http://schemas.microsoft.com/office/powerpoint/2010/main" val="355895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85CDF-8286-F97A-4CD9-E21A303B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耶路撒冷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5FEBC8-7571-B3D8-7692-9CD16190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718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827048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5B2DA-B40E-F171-E141-AFB4575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6D853B3-FF0C-866E-7AA0-E8857CF62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015" y="1473287"/>
            <a:ext cx="9577969" cy="5384713"/>
          </a:xfrm>
        </p:spPr>
      </p:pic>
    </p:spTree>
    <p:extLst>
      <p:ext uri="{BB962C8B-B14F-4D97-AF65-F5344CB8AC3E}">
        <p14:creationId xmlns:p14="http://schemas.microsoft.com/office/powerpoint/2010/main" val="374133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THANKS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END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YourName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CN"/>
              <a:t>@YourName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53B759D-BA5B-6553-0C2E-19B260EA1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42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378779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77591-B68D-15EB-39F2-697887F2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4" y="409416"/>
            <a:ext cx="11251246" cy="983956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他住在海边一个硝皮匠西门的家里，房子在海边上。</a:t>
            </a:r>
            <a:r>
              <a:rPr lang="en-US" altLang="zh-CN" sz="2800" dirty="0"/>
              <a:t>---</a:t>
            </a:r>
            <a:r>
              <a:rPr lang="zh-CN" altLang="en-US" sz="2800" dirty="0"/>
              <a:t>使徒行传</a:t>
            </a:r>
            <a:r>
              <a:rPr lang="en-US" altLang="zh-CN" sz="2800" dirty="0"/>
              <a:t>10</a:t>
            </a:r>
            <a:r>
              <a:rPr lang="zh-CN" altLang="en-US" sz="2800" dirty="0"/>
              <a:t>：</a:t>
            </a:r>
            <a:r>
              <a:rPr lang="en-US" altLang="zh-CN" sz="2800" dirty="0"/>
              <a:t>6</a:t>
            </a:r>
            <a:endParaRPr lang="zh-CN" altLang="en-US" sz="28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F2B9243-69CD-D19E-EA06-3F91BB82B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105" y="1393371"/>
            <a:ext cx="2895341" cy="515004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C52615-B233-BF7C-F14C-207FB069E5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" y="1418539"/>
            <a:ext cx="9160549" cy="51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9B67D-04B6-3F83-5498-C2183984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10/10  </a:t>
            </a:r>
            <a:r>
              <a:rPr lang="zh-CN" altLang="en-US" dirty="0"/>
              <a:t>橄榄山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F4F2B3-C568-1B9F-0D8F-8CBAFD8E6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42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255199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A3FAE-B7B9-0FF4-2009-831D4BB9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10/10  Day2   </a:t>
            </a:r>
            <a:r>
              <a:rPr lang="zh-CN" altLang="en-US" dirty="0"/>
              <a:t>先知 哈该墓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DFECB5F-E300-4255-2B4F-C1ABA1DBC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78" y="1393372"/>
            <a:ext cx="9720116" cy="5464628"/>
          </a:xfrm>
        </p:spPr>
      </p:pic>
    </p:spTree>
    <p:extLst>
      <p:ext uri="{BB962C8B-B14F-4D97-AF65-F5344CB8AC3E}">
        <p14:creationId xmlns:p14="http://schemas.microsoft.com/office/powerpoint/2010/main" val="187640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0F0D2-B570-C728-428B-649F6519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客西马尼园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C84500E-70E4-2D16-3E7E-4C897ECD8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680" y="1393372"/>
            <a:ext cx="7289025" cy="5464628"/>
          </a:xfrm>
        </p:spPr>
      </p:pic>
    </p:spTree>
    <p:extLst>
      <p:ext uri="{BB962C8B-B14F-4D97-AF65-F5344CB8AC3E}">
        <p14:creationId xmlns:p14="http://schemas.microsoft.com/office/powerpoint/2010/main" val="17301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FE3-7F68-A01D-5152-91CE94E2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万国教堂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529513-D437-778F-8AE2-A7FD18B2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" y="1401761"/>
            <a:ext cx="6057889" cy="454163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1E97A7-2B5E-F4E5-1BED-4E7A74E23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35" y="1410150"/>
            <a:ext cx="6057889" cy="45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10/10 </a:t>
            </a:r>
            <a:r>
              <a:rPr lang="zh-CN" altLang="en-US" dirty="0"/>
              <a:t>在应许之地耶路撒冷 过结婚</a:t>
            </a:r>
            <a:r>
              <a:rPr lang="en-US" altLang="zh-CN" dirty="0"/>
              <a:t>15</a:t>
            </a:r>
            <a:r>
              <a:rPr lang="zh-CN" altLang="en-US" dirty="0"/>
              <a:t>周年纪念日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494C02-8F0D-39C6-78C0-A059CD5D1A97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2866" y="1435005"/>
            <a:ext cx="6266576" cy="5381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1"/>
  <p:tag name="KSO_WM_UNIT_ID" val="custom154_29*f*1"/>
  <p:tag name="KSO_WM_UNIT_CLEAR" val="1"/>
  <p:tag name="KSO_WM_UNIT_LAYERLEVEL" val="1"/>
  <p:tag name="KSO_WM_UNIT_VALUE" val="5"/>
  <p:tag name="KSO_WM_UNIT_HIGHLIGHT" val="0"/>
  <p:tag name="KSO_WM_UNIT_COMPATIBLE" val="0"/>
  <p:tag name="KSO_WM_UNIT_PRESET_TEXT" val="EN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5、18、19、20、24、29"/>
  <p:tag name="KSO_WM_TEMPLATE_CATEGORY" val="custom"/>
  <p:tag name="KSO_WM_TEMPLATE_INDEX" val="160438"/>
  <p:tag name="KSO_WM_SLIDE_ID" val="custom16043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b"/>
  <p:tag name="KSO_WM_UNIT_INDEX" val="1"/>
  <p:tag name="KSO_WM_UNIT_ID" val="custom160438_1*b*1"/>
  <p:tag name="KSO_WM_UNIT_CLEAR" val="1"/>
  <p:tag name="KSO_WM_UNIT_LAYERLEVEL" val="1"/>
  <p:tag name="KSO_WM_UNIT_VALUE" val="62"/>
  <p:tag name="KSO_WM_UNIT_ISCONTENTSTITLE" val="0"/>
  <p:tag name="KSO_WM_UNIT_HIGHLIGHT" val="0"/>
  <p:tag name="KSO_WM_UNIT_COMPATIBLE" val="0"/>
  <p:tag name="KSO_WM_UNIT_PRESET_TEXT_INDEX" val="4"/>
  <p:tag name="KSO_WM_UNIT_PRESET_TEXT_LEN" val="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f"/>
  <p:tag name="KSO_WM_UNIT_INDEX" val="1"/>
  <p:tag name="KSO_WM_UNIT_ID" val="custom160438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29"/>
  <p:tag name="KSO_WM_SLIDE_INDEX" val="29"/>
  <p:tag name="KSO_WM_SLIDE_ITEM_CNT" val="4"/>
  <p:tag name="KSO_WM_SLIDE_LAYOUT" val="a_b"/>
  <p:tag name="KSO_WM_SLIDE_LAYOUT_CNT" val="1_3"/>
  <p:tag name="KSO_WM_SLIDE_TYPE" val="endPage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9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b"/>
  <p:tag name="KSO_WM_UNIT_INDEX" val="1"/>
  <p:tag name="KSO_WM_UNIT_ID" val="custom160438_29*b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EN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b"/>
  <p:tag name="KSO_WM_UNIT_INDEX" val="2"/>
  <p:tag name="KSO_WM_UNIT_ID" val="custom160438_29*b*2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" val="YourNa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b"/>
  <p:tag name="KSO_WM_UNIT_INDEX" val="3"/>
  <p:tag name="KSO_WM_UNIT_ID" val="custom160438_29*b*3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" val="@YourN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0"/>
  <p:tag name="KSO_WM_TEMPLATE_CATEGORY" val="custom"/>
  <p:tag name="KSO_WM_TEMPLATE_INDEX" val="1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1"/>
  <p:tag name="KSO_WM_TEMPLATE_CATEGORY" val="custom"/>
  <p:tag name="KSO_WM_TEMPLATE_INDEX" val="1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2"/>
  <p:tag name="KSO_WM_TEMPLATE_CATEGORY" val="custom"/>
  <p:tag name="KSO_WM_TEMPLATE_INDEX" val="1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54_29*i*3"/>
  <p:tag name="KSO_WM_TEMPLATE_CATEGORY" val="custom"/>
  <p:tag name="KSO_WM_TEMPLATE_INDEX" val="1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2"/>
  <p:tag name="KSO_WM_UNIT_ID" val="custom154_29*f*2"/>
  <p:tag name="KSO_WM_UNIT_CLEAR" val="1"/>
  <p:tag name="KSO_WM_UNIT_LAYERLEVEL" val="1"/>
  <p:tag name="KSO_WM_UNIT_VALUE" val="7"/>
  <p:tag name="KSO_WM_UNIT_HIGHLIGHT" val="0"/>
  <p:tag name="KSO_WM_UNIT_COMPATIBLE" val="0"/>
  <p:tag name="KSO_WM_UNIT_PRESET_TEXT" val="THANK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3"/>
  <p:tag name="KSO_WM_UNIT_ID" val="custom154_29*f*3"/>
  <p:tag name="KSO_WM_UNIT_CLEAR" val="1"/>
  <p:tag name="KSO_WM_UNIT_LAYERLEVEL" val="1"/>
  <p:tag name="KSO_WM_UNIT_VALUE" val="32"/>
  <p:tag name="KSO_WM_UNIT_HIGHLIGHT" val="0"/>
  <p:tag name="KSO_WM_UNIT_COMPATIBLE" val="0"/>
  <p:tag name="KSO_WM_UNIT_PRESET_TEXT" val="YourNa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4"/>
  <p:tag name="KSO_WM_UNIT_TYPE" val="f"/>
  <p:tag name="KSO_WM_UNIT_INDEX" val="4"/>
  <p:tag name="KSO_WM_UNIT_ID" val="custom154_29*f*4"/>
  <p:tag name="KSO_WM_UNIT_CLEAR" val="1"/>
  <p:tag name="KSO_WM_UNIT_LAYERLEVEL" val="1"/>
  <p:tag name="KSO_WM_UNIT_VALUE" val="32"/>
  <p:tag name="KSO_WM_UNIT_HIGHLIGHT" val="0"/>
  <p:tag name="KSO_WM_UNIT_COMPATIBLE" val="0"/>
  <p:tag name="KSO_WM_UNIT_PRESET_TEXT" val="@YourName"/>
</p:tagLst>
</file>

<file path=ppt/theme/theme1.xml><?xml version="1.0" encoding="utf-8"?>
<a:theme xmlns:a="http://schemas.openxmlformats.org/drawingml/2006/main" name="A000120140530A99PPBG">
  <a:themeElements>
    <a:clrScheme name="160154.154">
      <a:dk1>
        <a:srgbClr val="696464"/>
      </a:dk1>
      <a:lt1>
        <a:sysClr val="window" lastClr="FFFFFF"/>
      </a:lt1>
      <a:dk2>
        <a:srgbClr val="696464"/>
      </a:dk2>
      <a:lt2>
        <a:srgbClr val="FFFFFF"/>
      </a:lt2>
      <a:accent1>
        <a:srgbClr val="E92100"/>
      </a:accent1>
      <a:accent2>
        <a:srgbClr val="F3C324"/>
      </a:accent2>
      <a:accent3>
        <a:srgbClr val="F66B16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200</Words>
  <Application>Microsoft Office PowerPoint</Application>
  <PresentationFormat>寬螢幕</PresentationFormat>
  <Paragraphs>35</Paragraphs>
  <Slides>27</Slides>
  <Notes>6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Microsoft YaHei</vt:lpstr>
      <vt:lpstr>Arial</vt:lpstr>
      <vt:lpstr>Calibri</vt:lpstr>
      <vt:lpstr>Wingdings</vt:lpstr>
      <vt:lpstr>A000120140530A99PPBG</vt:lpstr>
      <vt:lpstr>同来建造通往以色列的彩虹桥 (三)  上行恩雨</vt:lpstr>
      <vt:lpstr>Day1   10/9 中午到达特拉维夫 </vt:lpstr>
      <vt:lpstr>PowerPoint 簡報</vt:lpstr>
      <vt:lpstr>他住在海边一个硝皮匠西门的家里，房子在海边上。---使徒行传10：6</vt:lpstr>
      <vt:lpstr>10/10  橄榄山</vt:lpstr>
      <vt:lpstr>10/10  Day2   先知 哈该墓</vt:lpstr>
      <vt:lpstr>客西马尼园</vt:lpstr>
      <vt:lpstr>万国教堂</vt:lpstr>
      <vt:lpstr>10/10 在应许之地耶路撒冷 过结婚15周年纪念日</vt:lpstr>
      <vt:lpstr>毕士大池   马太福音5</vt:lpstr>
      <vt:lpstr>苦路 </vt:lpstr>
      <vt:lpstr>试探山</vt:lpstr>
      <vt:lpstr>约旦河 （此处为主耶稣受洗的地方）</vt:lpstr>
      <vt:lpstr>昆兰 （发现以赛亚书的地方）</vt:lpstr>
      <vt:lpstr>死海</vt:lpstr>
      <vt:lpstr>花园冢</vt:lpstr>
      <vt:lpstr>迦密山</vt:lpstr>
      <vt:lpstr>迦拿婚宴</vt:lpstr>
      <vt:lpstr>出发 ！加利利湖</vt:lpstr>
      <vt:lpstr>加利利湖</vt:lpstr>
      <vt:lpstr>1/15 约旦河（洗礼处） </vt:lpstr>
      <vt:lpstr>彼得受职堂（加利利湖边）</vt:lpstr>
      <vt:lpstr>迦百农会堂</vt:lpstr>
      <vt:lpstr>八福教堂（马太福音5：1-11）</vt:lpstr>
      <vt:lpstr>耶路撒冷</vt:lpstr>
      <vt:lpstr>PowerPoint 簡報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KARAR CHAN</cp:lastModifiedBy>
  <cp:revision>45</cp:revision>
  <dcterms:created xsi:type="dcterms:W3CDTF">2017-08-09T04:25:00Z</dcterms:created>
  <dcterms:modified xsi:type="dcterms:W3CDTF">2025-10-24T09:43:23Z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