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sldIdLst>
    <p:sldId id="286" r:id="rId3"/>
    <p:sldId id="288" r:id="rId4"/>
    <p:sldId id="289" r:id="rId5"/>
    <p:sldId id="270" r:id="rId6"/>
    <p:sldId id="290" r:id="rId7"/>
    <p:sldId id="291" r:id="rId8"/>
    <p:sldId id="292" r:id="rId9"/>
    <p:sldId id="293" r:id="rId10"/>
    <p:sldId id="29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900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7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979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001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604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109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497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6282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571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560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42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936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494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06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726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661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411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905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580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418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418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3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1969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486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402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44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090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127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482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80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059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F82-E365-4DEA-AAD5-E0A51CC27780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CB9-1343-4259-8DB9-D7D8D7154C4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759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818D-55E7-4785-AFA6-AACC8872370D}" type="datetimeFigureOut">
              <a:rPr lang="zh-HK" altLang="en-US" smtClean="0"/>
              <a:t>9/10/2025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E7C8185-8464-41FD-9539-F2AC1FD8DE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928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F38D-0BB2-44D1-9869-09571501DDB5}" type="datetimeFigureOut">
              <a:rPr lang="zh-TW" altLang="en-US" smtClean="0"/>
              <a:t>2025/10/9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BAC4A31-E2B7-4558-95A2-DACAFAEF41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96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A11C4-A029-C62C-F79F-78AD31D76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F3C2BA-13FD-F120-7EC2-9E1BAB224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1" y="161544"/>
            <a:ext cx="10359474" cy="972312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CN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这是荣耀的呼召</a:t>
            </a:r>
            <a:r>
              <a:rPr lang="en-US" altLang="zh-CN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CN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</a:t>
            </a:r>
            <a:r>
              <a:rPr lang="zh-TW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CN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讲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B9BAF9-CC1C-8564-198E-F6A75AA6F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1" y="1252729"/>
            <a:ext cx="10088891" cy="498092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同来建造通往以色列的彩虹桥（一）</a:t>
            </a:r>
          </a:p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福音传回耶路撒冷运动</a:t>
            </a:r>
          </a:p>
          <a:p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这天国的福音要传遍天下，对万民作见证，然后末期才来到。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马太福音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24:14)</a:t>
            </a:r>
          </a:p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这天国的福音要传遍天下末期才来到。</a:t>
            </a:r>
            <a:endParaRPr lang="en-US" altLang="zh-CN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福音西传，由耶路撒冷开始回到耶路撒冷。属灵大海啸。</a:t>
            </a:r>
          </a:p>
        </p:txBody>
      </p:sp>
    </p:spTree>
    <p:extLst>
      <p:ext uri="{BB962C8B-B14F-4D97-AF65-F5344CB8AC3E}">
        <p14:creationId xmlns:p14="http://schemas.microsoft.com/office/powerpoint/2010/main" val="32626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FA494C-778F-03CF-E969-050D54BF1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HK" altLang="en-US"/>
            </a:p>
          </p:txBody>
        </p:sp>
      </p:grpSp>
      <p:pic>
        <p:nvPicPr>
          <p:cNvPr id="4" name="圖片 3" descr="一張含有 文字, 地圖, 圖表, 字型 的圖片&#10;&#10;AI 產生的內容可能不正確。">
            <a:extLst>
              <a:ext uri="{FF2B5EF4-FFF2-40B4-BE49-F238E27FC236}">
                <a16:creationId xmlns:a16="http://schemas.microsoft.com/office/drawing/2014/main" id="{6B0CCBCE-C0ED-C1CA-20EE-181604D52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5DC1F-BA6B-9CC7-762A-6394A3E94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0C100-F0FA-F32D-86D1-226A97B5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1" y="161544"/>
            <a:ext cx="10359474" cy="972312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同来建造通往以色列的彩虹桥（一）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10FEA6-8B5C-64FC-2E26-BBE1FC977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1" y="1252729"/>
            <a:ext cx="9847411" cy="5605272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海上丝路的重镇，「福音的入口，回归的出口。」</a:t>
            </a:r>
          </a:p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神要收复所有已失落的基督教城市。</a:t>
            </a:r>
          </a:p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日本横滨，厦门鼓浪屿、福州平潭，马来西亚马六甲</a:t>
            </a:r>
            <a:endParaRPr lang="en-US" altLang="zh-CN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海上丝路港口的特点：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有华人足迹、福音入口、与古丝绸贸易有关，曾是教堂最多之地。</a:t>
            </a: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945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17C01-5ACE-25ED-5016-BE72A433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59" y="157490"/>
            <a:ext cx="897024" cy="6591630"/>
          </a:xfrm>
        </p:spPr>
        <p:txBody>
          <a:bodyPr>
            <a:normAutofit/>
          </a:bodyPr>
          <a:lstStyle/>
          <a:p>
            <a:r>
              <a:rPr lang="zh-TW" altLang="en-US" b="1" dirty="0"/>
              <a:t>一带一路终点都在威尼斯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93BB9D6-47F4-3BF8-7398-EEF802614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53" y="0"/>
            <a:ext cx="9794240" cy="69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3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A8F8B-C030-AF16-C65D-226F5DED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D1ABC3-0485-E427-2EC4-D36A133B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1" y="161544"/>
            <a:ext cx="10359474" cy="972312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复兴马六甲大游行的奇迹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C3CE51-2A05-2AA3-03F8-8470533C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2" y="1144577"/>
            <a:ext cx="9764426" cy="5605272"/>
          </a:xfrm>
        </p:spPr>
        <p:txBody>
          <a:bodyPr>
            <a:normAutofit lnSpcReduction="10000"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不是倚靠势力，不是倚靠才能，乃是倚靠我的灵方能成事。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撒迦利亚书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4:6)</a:t>
            </a: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访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马六甲圣公会礼拜堂。</a:t>
            </a:r>
          </a:p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吹号角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确认神的同在，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汤马士副主教（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Thomas Archdeacon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）被圣灵充满。</a:t>
            </a:r>
            <a:endParaRPr lang="en-US" altLang="zh-CN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主说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「我忽然行作，事便成就。」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赛亚书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48:3)</a:t>
            </a: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Gordon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哥顿致电到以色列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找我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，他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为拜偶像的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人在马六甲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难过。</a:t>
            </a:r>
          </a:p>
          <a:p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17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4C8D-5995-2EE0-49C5-5EC35A707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33480D-90D7-460C-5EC4-A77D3F21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1" y="161544"/>
            <a:ext cx="10359474" cy="972312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复兴马六甲大游行的奇迹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4329EB-2B96-2AC4-6967-925A56BC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1" y="1233064"/>
            <a:ext cx="10698492" cy="497109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我们眼泪在那里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负担在那里，恩膏就在那里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一切由爱神开始，从怜悯结束。</a:t>
            </a:r>
          </a:p>
          <a:p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当时神给哥顿的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三个条件：</a:t>
            </a:r>
          </a:p>
          <a:p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谦卑自己只求成就神的心意，不求名利。</a:t>
            </a:r>
          </a:p>
          <a:p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寻找对的人，发起国度工商团契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找汤马士推动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祝福马六甲大游行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夫妇同心，天窗打开。祷告直到天窗打开。</a:t>
            </a:r>
          </a:p>
        </p:txBody>
      </p:sp>
    </p:spTree>
    <p:extLst>
      <p:ext uri="{BB962C8B-B14F-4D97-AF65-F5344CB8AC3E}">
        <p14:creationId xmlns:p14="http://schemas.microsoft.com/office/powerpoint/2010/main" val="13029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819D6-BD1B-4A04-0790-2FFF46A57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C8B815-29FE-BAD4-9F98-8CD11F51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1" y="161544"/>
            <a:ext cx="10359474" cy="972312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复兴马六甲大游行的奇迹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CA7C5E-6125-21E1-34DC-5ADC04BC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1" y="1091184"/>
            <a:ext cx="10531343" cy="5605272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我们眼泪在那里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负担在那里，恩膏就在那里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一切由爱神开始，从怜悯结束。</a:t>
            </a:r>
          </a:p>
          <a:p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当时神给哥顿的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三个条件：</a:t>
            </a:r>
          </a:p>
          <a:p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谦卑自己只求成就神的心意，不求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个人的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名利。</a:t>
            </a:r>
          </a:p>
          <a:p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寻找对的人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。用神的策略，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发起国度工商团契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找汤马士推动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祝福马六甲大游行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得到太太的支持，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夫妇同心，天窗打开。</a:t>
            </a:r>
          </a:p>
          <a:p>
            <a:pPr marL="0" indent="0">
              <a:buNone/>
            </a:pP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76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651C7-2287-CB76-4368-428301CF4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1C1AA9-8EB9-4FCC-626C-DF05D43E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1" y="161544"/>
            <a:ext cx="10359474" cy="972312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祷告直到天窗打开，求神医治地土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1B42E6-6786-E2F6-F901-B2C2D9F8A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1" y="1133856"/>
            <a:ext cx="10069228" cy="5605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万军之耶和华说：你们要将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当纳的十分之一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全然送入仓库，使我家有粮，以此试试我，是否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为你们敞开天上的窗户，倾福与你们，甚至无处可容。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万军之耶和华说：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我必为你们斥责蝗虫（原文是吞噬者），不容它毁坏你们的土产。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你们田间的葡萄树在未熟之先也不掉果子。万军之耶和华说：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万国必称你们为有福的，因你们的地必成为喜乐之地。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玛拉基书 </a:t>
            </a:r>
            <a:r>
              <a:rPr lang="en-US" altLang="zh-CN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3:10-12)</a:t>
            </a:r>
          </a:p>
          <a:p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090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FCBF1-3E96-9FFB-81B2-CB8B277A1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6F6FD1-CF81-89F3-35EA-CDB666E8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1" y="161544"/>
            <a:ext cx="10359474" cy="972312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祝福</a:t>
            </a:r>
            <a:r>
              <a:rPr lang="zh-CN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马六甲大游行</a:t>
            </a:r>
            <a:r>
              <a:rPr lang="en-US" altLang="zh-TW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代祷：</a:t>
            </a:r>
            <a:endParaRPr lang="zh-CN" altLang="en-US" sz="44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5F0A70-3241-54DE-9A98-906B9C42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40" y="1252729"/>
            <a:ext cx="10531343" cy="5605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我们的游行只为见你的荣耀和国度降临。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奉主的名叫安排能顺利，工作人员同心。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奉主的名求神预备良好天气，使游行顺利。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求主的圣灵释放医治的恩膏在游行队伍中， 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使神得荣耀，人得平安。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求神赦免过去华人拜偶像的罪，医治地土。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求主耶稣的名再次被高举荣耀归与至高神。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 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叫马六甲能进入命定，迎接华人时代降临。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CN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08341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1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871</Words>
  <Application>Microsoft Office PowerPoint</Application>
  <PresentationFormat>寬螢幕</PresentationFormat>
  <Paragraphs>42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標楷體</vt:lpstr>
      <vt:lpstr>Arial</vt:lpstr>
      <vt:lpstr>Trebuchet MS</vt:lpstr>
      <vt:lpstr>Wingdings 3</vt:lpstr>
      <vt:lpstr>多面向</vt:lpstr>
      <vt:lpstr>1_多面向</vt:lpstr>
      <vt:lpstr>【这是荣耀的呼召】第十六讲 </vt:lpstr>
      <vt:lpstr>PowerPoint 簡報</vt:lpstr>
      <vt:lpstr>同来建造通往以色列的彩虹桥（一）</vt:lpstr>
      <vt:lpstr>一带一路终点都在威尼斯</vt:lpstr>
      <vt:lpstr>复兴马六甲大游行的奇迹</vt:lpstr>
      <vt:lpstr>复兴马六甲大游行的奇迹</vt:lpstr>
      <vt:lpstr>复兴马六甲大游行的奇迹</vt:lpstr>
      <vt:lpstr>祷告直到天窗打开，求神医治地土</vt:lpstr>
      <vt:lpstr>為《祝福马六甲大游行》代祷：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 kwong wong</dc:creator>
  <cp:lastModifiedBy>KARAR CHAN</cp:lastModifiedBy>
  <cp:revision>3</cp:revision>
  <dcterms:created xsi:type="dcterms:W3CDTF">2025-10-09T10:53:54Z</dcterms:created>
  <dcterms:modified xsi:type="dcterms:W3CDTF">2025-10-09T15:38:07Z</dcterms:modified>
</cp:coreProperties>
</file>