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86" r:id="rId2"/>
    <p:sldId id="287" r:id="rId3"/>
    <p:sldId id="288" r:id="rId4"/>
    <p:sldId id="289" r:id="rId5"/>
    <p:sldId id="290" r:id="rId6"/>
    <p:sldId id="291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8133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9470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095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90456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35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20263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056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5296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6091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1243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001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1534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380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351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2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26/9/2025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7228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26/9/2025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6460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领受神的王子以色列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身份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又有声音从天上来，说：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你是我的爱子，我喜悦你。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阳台祷告两小时的经历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你的名不要再叫雅各，要叫以色列。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32:28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领受神的王子以色列之身份，为要帮助犹太人回归这神圣身份。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1D692-724F-1567-45C5-B92011822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C01C88-5ED4-2E7F-5D3C-60BE0C4C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 fontScale="90000"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蒙召的挣扎与毗努伊勒的经历</a:t>
            </a:r>
            <a:b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B5394F-0EC8-063D-A035-82DA2EC6C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每个蒙召的人都有祂的雅博渡口「毗努伊勒」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面对神呼召都是想逃跑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他夜间起来，带着两个妻子，两个使女，并十一个儿子，都过了雅博渡口，先打发他们过河，又打发所有的都过去，只剩下雅各一人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32:22-24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他单看自己的有限和无能，想再次逃跑。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438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576E8-13EF-FB51-730D-3491AFC65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9EB55C-5AEC-C975-2C4D-D5161C23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蒙召的挣扎与毗努伊勒的经历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D2B2B7-640D-AF25-FED4-299E39BA1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029898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独自面对神呼召像摔跤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有一个人来和他摔跤，直到黎明。那人见自己胜不过他，就将他的大腿窝摸了一把，雅各的大腿窝正在摔跤的时候就扭了。那人说：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天黎明了，容我去吧！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你不给我祝福，我就不容你去。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32:24-26)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这天使真的不能胜过雅各吗？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5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FD07C-C2FD-656B-E0D1-27755ED05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F70F57-9FB6-9868-189A-6F3F2FB55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蒙召的挣扎与毗努伊勒的经历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8EB811-39FD-2BE5-E590-71359B801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领受新的名字新的祝福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那人说：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你名叫什么？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我名叫雅各。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那人说：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你的名不要再叫雅各，要叫以色列；因为你与神与人较力，都得了胜。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雅各问他说：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请将你的名告诉我。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那人说：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何必问我的名？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于是在那里给雅各祝福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32:27-29)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为何要赐他新名？代表什么？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925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FAA61-D0BB-D8A0-2AB3-AE26CA01E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25983A-2B1C-BB29-5AD9-1F7C7B92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蒙召的挣扎与毗努伊勒的经历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7C10DC-BB2F-DAD4-3FDD-1F2CCE7E0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285536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蒙召所面对的信仰危机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雅各便给那地方起名叫毗努伊勒（就是神之面的意思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，意思说：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我面对面见了神，我的性命仍得保全。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32:30-30)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为何要弄断他的腿？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让他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认识自己的真相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没得选，放不下，走不远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我一无所有，你是全所有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812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C0F75-8924-FFB0-FEA8-236F4383A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81DE95-3ED3-96EC-AC1C-857E49C72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如何确定你真的被神呼召呢？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EFBF277-7F2F-9875-03B2-3BA5B0CC9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指头所指示的必有预备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蒙召的道路上会遇上同路人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遇到香港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Gordon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持我在以色列买地。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遇到陈秋霞牧师：称我为得地为业之子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遇到金观春老师：以色列狮子，黄金搭档必定成功。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一个人走得快，一群人走得远。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这条路上我们一起走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931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685</Words>
  <Application>Microsoft Office PowerPoint</Application>
  <PresentationFormat>寬螢幕</PresentationFormat>
  <Paragraphs>34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【这是荣耀的呼召】第十四讲 </vt:lpstr>
      <vt:lpstr>蒙召的挣扎与毗努伊勒的经历 </vt:lpstr>
      <vt:lpstr>蒙召的挣扎与毗努伊勒的经历</vt:lpstr>
      <vt:lpstr>蒙召的挣扎与毗努伊勒的经历</vt:lpstr>
      <vt:lpstr>蒙召的挣扎与毗努伊勒的经历</vt:lpstr>
      <vt:lpstr>如何确定你真的被神呼召呢？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2025-09-25T10:39:21Z</dcterms:created>
  <dcterms:modified xsi:type="dcterms:W3CDTF">2025-09-25T17:58:23Z</dcterms:modified>
</cp:coreProperties>
</file>