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3733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4401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7713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52686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464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14330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2262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0405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3887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2702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8049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34620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1664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3321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4941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10/7/2025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681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10/7/2025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4621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从三个事奉阶段看生命的成长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我们追求与圣洁的神同在、同行、同工。</a:t>
            </a:r>
            <a:endParaRPr lang="en-US" altLang="zh-TW" sz="4000" b="1" dirty="0"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我全心荣耀你</a:t>
            </a:r>
            <a:r>
              <a:rPr lang="en-US" altLang="zh-CN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三个阶段生命的成长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形式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信心里的事奉角度：自洁脱离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全我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恩膏里的事奉角度：成为圣洁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半我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荣耀里的事奉角度：追求清心</a:t>
            </a:r>
            <a:r>
              <a:rPr lang="en-US" altLang="zh-CN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无我</a:t>
            </a:r>
            <a:r>
              <a:rPr lang="en-US" altLang="zh-TW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9D209-8E82-5363-6201-C02C113D1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0596D2-B654-4138-2C92-C6DB70B4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从三个事奉阶段看生命的成长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8DBFFB2-A3BF-6A53-5047-0D2914416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72509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人若自洁，脱离卑贱的事，</a:t>
            </a:r>
            <a:r>
              <a:rPr lang="zh-CN" altLang="en-US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就必作贵重的器皿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成为圣洁，合乎主用，</a:t>
            </a:r>
            <a:r>
              <a:rPr lang="zh-CN" altLang="en-US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预备行各样的善事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你要逃避少年的私欲，同那清心祷告主的人</a:t>
            </a:r>
            <a:r>
              <a:rPr lang="zh-CN" altLang="en-US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追求公义、信德、仁爱、和平</a:t>
            </a:r>
            <a:r>
              <a:rPr lang="en-US" altLang="zh-CN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提摩太后书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2:21-22)</a:t>
            </a:r>
          </a:p>
        </p:txBody>
      </p:sp>
    </p:spTree>
    <p:extLst>
      <p:ext uri="{BB962C8B-B14F-4D97-AF65-F5344CB8AC3E}">
        <p14:creationId xmlns:p14="http://schemas.microsoft.com/office/powerpoint/2010/main" val="519977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360FE-8D00-419E-C9E2-CB26D9F93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8D01D5-922B-6CDC-74E3-F01B215F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从三个事奉阶段看生命的成长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3FC40-10F6-B185-8E4C-4276887D8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三个阶段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命成长的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追求方向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对付罪：由外而内。勇敢放下。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靠个人意志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学圣洁：由内而外。顺服献上。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靠圣洁的灵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入荣耀：由下而上。清心仰望。</a:t>
            </a:r>
            <a:endParaRPr lang="en-US" altLang="zh-CN" sz="40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靠仰望天父</a:t>
            </a:r>
            <a:r>
              <a:rPr lang="en-US" altLang="zh-CN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8301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FED8D-6A2D-53E1-51CF-1120B1FEB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550E90-0745-15E1-B51D-C87E10DDB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从三个事奉阶段看生命的成长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ACB41A-56AE-0160-61EB-682D57283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一切从灵修开始，由忍受到享受。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三个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阶段的操练建议：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学做门徒：与主同行，荣神益人。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全我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追求圣洁：体贴圣灵，光中同行。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半我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享受同在：敬拜默想，仰望等候。</a:t>
            </a:r>
            <a:r>
              <a:rPr lang="en-US" altLang="zh-CN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无我</a:t>
            </a:r>
            <a:r>
              <a:rPr lang="en-US" altLang="zh-TW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充满我</a:t>
            </a:r>
            <a:r>
              <a:rPr lang="en-US" altLang="zh-TW" sz="4000" b="1" dirty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041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361</Words>
  <Application>Microsoft Office PowerPoint</Application>
  <PresentationFormat>寬螢幕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標楷體</vt:lpstr>
      <vt:lpstr>Arial</vt:lpstr>
      <vt:lpstr>Trebuchet MS</vt:lpstr>
      <vt:lpstr>Wingdings 3</vt:lpstr>
      <vt:lpstr>多面向</vt:lpstr>
      <vt:lpstr>【这是荣耀的呼召】第四讲</vt:lpstr>
      <vt:lpstr>从三个事奉阶段看生命的成长</vt:lpstr>
      <vt:lpstr>从三个事奉阶段看生命的成长</vt:lpstr>
      <vt:lpstr>从三个事奉阶段看生命的成长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5</cp:revision>
  <dcterms:created xsi:type="dcterms:W3CDTF">2025-07-10T11:01:37Z</dcterms:created>
  <dcterms:modified xsi:type="dcterms:W3CDTF">2025-07-10T15:24:48Z</dcterms:modified>
</cp:coreProperties>
</file>